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B0E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EDBE-3F5F-49C2-BA8D-35815DA891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FA75-E271-4B3E-A634-384A32F87D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7443" y="747944"/>
            <a:ext cx="9144000" cy="1874486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№117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Тракторозаводского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Волгограда»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игровое пособие для детей старшего дошкольного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0264" y="4183811"/>
            <a:ext cx="9144000" cy="245421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Бутова Ю.А.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Волгоград, 2025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адпись 1"/>
          <p:cNvSpPr txBox="1">
            <a:spLocks noChangeArrowheads="1"/>
          </p:cNvSpPr>
          <p:nvPr/>
        </p:nvSpPr>
        <p:spPr bwMode="auto">
          <a:xfrm>
            <a:off x="276045" y="2707787"/>
            <a:ext cx="112919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"Большой спорт для маленьких пальчиков"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7448" y="243448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игра 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«Веселые ролики»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4" y="1609976"/>
            <a:ext cx="4996037" cy="3747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0" t="-684" r="17711" b="36"/>
          <a:stretch>
            <a:fillRect/>
          </a:stretch>
        </p:blipFill>
        <p:spPr>
          <a:xfrm rot="5400000">
            <a:off x="6728324" y="1138279"/>
            <a:ext cx="3753047" cy="4701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6679" y="200316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игра 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«Сбей кегли»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-118" r="20877" b="1"/>
          <a:stretch>
            <a:fillRect/>
          </a:stretch>
        </p:blipFill>
        <p:spPr>
          <a:xfrm rot="5400000">
            <a:off x="7055483" y="991244"/>
            <a:ext cx="3849230" cy="5055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" y="1566843"/>
            <a:ext cx="5168741" cy="3876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0634" y="381470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>
                <a:solidFill>
                  <a:srgbClr val="20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 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«Бильярд»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4873" y="1747996"/>
            <a:ext cx="5037613" cy="3778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927" r="22758"/>
          <a:stretch>
            <a:fillRect/>
          </a:stretch>
        </p:blipFill>
        <p:spPr>
          <a:xfrm rot="5400000">
            <a:off x="7047862" y="1213081"/>
            <a:ext cx="3778207" cy="4848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3713" y="191689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игра 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«Велосипед»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318" r="8382"/>
          <a:stretch>
            <a:fillRect/>
          </a:stretch>
        </p:blipFill>
        <p:spPr>
          <a:xfrm rot="5400000">
            <a:off x="6664405" y="1793973"/>
            <a:ext cx="4510616" cy="391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2004" r="10473" b="-363"/>
          <a:stretch>
            <a:fillRect/>
          </a:stretch>
        </p:blipFill>
        <p:spPr>
          <a:xfrm>
            <a:off x="1147314" y="1466490"/>
            <a:ext cx="3985403" cy="4592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1328" y="114051"/>
            <a:ext cx="68493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>
                <a:solidFill>
                  <a:srgbClr val="20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 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«Попади мячом в кольцо»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9" y="1480579"/>
            <a:ext cx="4911305" cy="3683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33" y="1463327"/>
            <a:ext cx="4934308" cy="3700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6244" y="507586"/>
            <a:ext cx="74892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600" b="1" i="1" u="none" strike="noStrike" cap="none" normalizeH="0" baseline="0" dirty="0" smtClean="0">
                <a:ln>
                  <a:noFill/>
                </a:ln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турнир.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201B0E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201B0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Рисунок 4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r="14368"/>
          <a:stretch>
            <a:fillRect/>
          </a:stretch>
        </p:blipFill>
        <p:spPr bwMode="auto">
          <a:xfrm rot="5400000">
            <a:off x="4181889" y="1148546"/>
            <a:ext cx="4666420" cy="4958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7293" y="4463103"/>
            <a:ext cx="12651657" cy="32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02723" y="509300"/>
            <a:ext cx="61458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600" b="1" i="1" u="none" strike="noStrike" cap="none" normalizeH="0" baseline="0" dirty="0" smtClean="0">
                <a:ln>
                  <a:noFill/>
                </a:ln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Командные соревнования .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201B0E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2" y="1232778"/>
            <a:ext cx="4931803" cy="403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42338" y="4211345"/>
            <a:ext cx="111838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7" y="1232778"/>
            <a:ext cx="5343248" cy="4007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02257"/>
            <a:ext cx="9144000" cy="445554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особие </a:t>
            </a:r>
            <a: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развивать:</a:t>
            </a:r>
            <a:endParaRPr lang="ru-RU" sz="3600" b="1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-Моторные навыки;</a:t>
            </a:r>
            <a:endParaRPr lang="ru-RU" sz="2800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-Координацию движений;</a:t>
            </a:r>
            <a:endParaRPr lang="ru-RU" sz="2800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навыки;</a:t>
            </a:r>
            <a:endParaRPr lang="ru-RU" sz="2800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-Креативность </a:t>
            </a:r>
            <a:r>
              <a:rPr lang="ru-RU" sz="28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воображение;</a:t>
            </a:r>
            <a:endParaRPr lang="ru-RU" sz="2800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-Физическую активность;</a:t>
            </a:r>
            <a:endParaRPr lang="ru-RU" sz="2800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-Эмоциональное развитие.</a:t>
            </a:r>
            <a:endParaRPr lang="ru-RU" sz="2800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193" y="2271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668" y="365125"/>
            <a:ext cx="7282132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«Таланты детей находятся на кончиках их пальцев»</a:t>
            </a:r>
            <a:br>
              <a:rPr lang="ru-RU" sz="24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4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2400" dirty="0" err="1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Монтесори</a:t>
            </a:r>
            <a:br>
              <a:rPr lang="ru-RU" sz="2400" dirty="0">
                <a:solidFill>
                  <a:srgbClr val="201B0E"/>
                </a:solidFill>
              </a:rPr>
            </a:br>
            <a:endParaRPr lang="ru-RU" sz="2400" dirty="0">
              <a:solidFill>
                <a:srgbClr val="201B0E"/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353682" y="1250830"/>
            <a:ext cx="11576649" cy="293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900" b="1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многофункционального игрового пособия «Большой спорт для маленьких пальчиков».</a:t>
            </a:r>
            <a:endParaRPr lang="en-US" sz="3900" b="1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3600" dirty="0" smtClean="0">
              <a:solidFill>
                <a:srgbClr val="201B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000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исследования показывают, что развитие моторики рук тесно связано с речевыми и когнитивными способностями ребенка, влияя на его нервную систему. Улучшение речевых навыков происходит благодаря кинетическим импульсам от рук, особенно от пальцев. Дети с хорошо развитыми навыками мелкой моторики, как правило, обладают лучшими логическими способностями, а также развитой памятью и вниманием.</a:t>
            </a:r>
            <a:endParaRPr lang="ru-RU" sz="3000" dirty="0">
              <a:solidFill>
                <a:srgbClr val="201B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47" y="547775"/>
            <a:ext cx="7620002" cy="5715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061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назначение многофункционального игрового </a:t>
            </a:r>
            <a:r>
              <a:rPr lang="ru-RU" sz="3600" b="1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br>
              <a:rPr lang="ru-RU" sz="3600" b="1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«Большой спорт для маленьких пальчиков», </a:t>
            </a:r>
            <a:br>
              <a:rPr lang="ru-RU" sz="3600" b="1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и воспитательная ценность:</a:t>
            </a:r>
            <a:br>
              <a:rPr lang="ru-RU" sz="36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моторики</a:t>
            </a:r>
            <a:br>
              <a:rPr lang="ru-RU" sz="28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-Физическая активность</a:t>
            </a:r>
            <a:br>
              <a:rPr lang="ru-RU" sz="28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навыки</a:t>
            </a:r>
            <a:br>
              <a:rPr lang="ru-RU" sz="28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-Креативность </a:t>
            </a:r>
            <a:r>
              <a:rPr lang="ru-RU" sz="28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br>
              <a:rPr lang="ru-RU" sz="28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Инклюзивность</a:t>
            </a:r>
            <a:r>
              <a:rPr lang="ru-RU" sz="28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0770"/>
            <a:ext cx="9144000" cy="2829464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и </a:t>
            </a:r>
            <a:r>
              <a:rPr lang="ru-RU" sz="3600" b="1" dirty="0" err="1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 многофункционального игрового пособия.</a:t>
            </a:r>
            <a:br>
              <a:rPr lang="ru-RU" sz="36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игровое пособие «Большой спорт для маленьких пальчиков» - это своего рода набор из девяти игр, связанных одной темой:</a:t>
            </a:r>
            <a:br>
              <a:rPr lang="ru-RU" sz="2400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5494" y="2631057"/>
            <a:ext cx="9144000" cy="30920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 «Забей мяч»;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«Забей шайбу»;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игра «Удержи самокат»;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игра «Закрути доску»;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игра «Веселые ролики»;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«Сбей кегли»;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«Бильярд»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игра «Велосипед»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«Попади мячом в кольцо»</a:t>
            </a:r>
            <a:br>
              <a:rPr lang="ru-RU" sz="2600" dirty="0" smtClean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201B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u="sng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 </a:t>
            </a:r>
            <a:b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«Забей мяч?»</a:t>
            </a:r>
            <a:br>
              <a:rPr lang="ru-RU" sz="3600" b="1" dirty="0">
                <a:solidFill>
                  <a:srgbClr val="20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201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7" y="1427380"/>
            <a:ext cx="5423526" cy="4067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-246" r="18141" b="1"/>
          <a:stretch>
            <a:fillRect/>
          </a:stretch>
        </p:blipFill>
        <p:spPr>
          <a:xfrm rot="5400000">
            <a:off x="7048490" y="891832"/>
            <a:ext cx="4067645" cy="5138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2725" y="365125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</a:t>
            </a:r>
            <a:endParaRPr lang="ru-RU" sz="3600" dirty="0" smtClean="0">
              <a:solidFill>
                <a:srgbClr val="201B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«Забей шайбу»</a:t>
            </a:r>
            <a:endParaRPr lang="ru-RU" sz="3600" dirty="0">
              <a:solidFill>
                <a:srgbClr val="201B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1012" r="30386"/>
          <a:stretch>
            <a:fillRect/>
          </a:stretch>
        </p:blipFill>
        <p:spPr>
          <a:xfrm rot="5400000">
            <a:off x="7197117" y="1105698"/>
            <a:ext cx="3819073" cy="5152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0" y="1731653"/>
            <a:ext cx="5146718" cy="3860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7834" y="303832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игра 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«Удержи самокат»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" y="1719892"/>
            <a:ext cx="5102526" cy="3826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80" y="1719892"/>
            <a:ext cx="5178723" cy="388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6075" y="303833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игра 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201B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«Закрути доску»</a:t>
            </a:r>
            <a:endParaRPr lang="ru-RU" sz="3600" b="1" i="1" u="sng" dirty="0" smtClean="0">
              <a:solidFill>
                <a:srgbClr val="201B0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4" y="1742534"/>
            <a:ext cx="5187353" cy="3890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32" y="1742534"/>
            <a:ext cx="4940062" cy="3705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2091</Words>
  <Application>WPS Presentation</Application>
  <PresentationFormat>Широкоэкранный</PresentationFormat>
  <Paragraphs>64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Impact</vt:lpstr>
      <vt:lpstr>Calibri</vt:lpstr>
      <vt:lpstr>Calibri Light</vt:lpstr>
      <vt:lpstr>Microsoft YaHei</vt:lpstr>
      <vt:lpstr>Arial Unicode MS</vt:lpstr>
      <vt:lpstr>Тема Office</vt:lpstr>
      <vt:lpstr>Муниципальное дошкольное образовательное учреждение «Детский сад №117 Тракторозаводского района Волгограда»    Многофункциональное игровое пособие для детей старшего дошкольного возраста   </vt:lpstr>
      <vt:lpstr>«Таланты детей находятся на кончиках их пальцев»                                                        Мария Монтесори </vt:lpstr>
      <vt:lpstr>PowerPoint 演示文稿</vt:lpstr>
      <vt:lpstr>Целевое назначение многофункционального игрового пособия  «Большой спорт для маленьких пальчиков»,  его образовательная и воспитательная ценность: -Развитие моторики -Физическая активность -Социальные навыки -Креативность и воображение -Инклюзивность. </vt:lpstr>
      <vt:lpstr>Вариативность и полифункциональность использования многофункционального игрового пособия. Многофункциональное игровое пособие «Большой спорт для маленьких пальчиков» - это своего рода набор из девяти игр, связанных одной темой: </vt:lpstr>
      <vt:lpstr>Пальчиковая игра  «Забей мяч?»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yupi_</cp:lastModifiedBy>
  <cp:revision>15</cp:revision>
  <dcterms:created xsi:type="dcterms:W3CDTF">2025-02-24T10:10:00Z</dcterms:created>
  <dcterms:modified xsi:type="dcterms:W3CDTF">2026-06-02T03:23:41Z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A9D84CBBB75C4D5BB5CDD828E6229D8F_12</vt:lpwstr>
  </property>
  <property fmtid="{D5CDD505-2E9C-101B-9397-08002B2CF9AE}" pid="3" name="KSOProductBuildVer">
    <vt:lpwstr>1049-12.1.0.26880</vt:lpwstr>
  </property>
</Properties>
</file>